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3" r:id="rId5"/>
    <p:sldId id="269" r:id="rId6"/>
    <p:sldId id="272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9&#35838;%20%20&#35841;&#26159;&#32769;&#22823;(&#23436;&#25972;).cpp" TargetMode="External"/><Relationship Id="rId5" Type="http://schemas.openxmlformats.org/officeDocument/2006/relationships/hyperlink" Target="&#31532;79&#35838;%20%20&#35841;&#26159;&#32769;&#22823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593553" y="3470974"/>
            <a:ext cx="22365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79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谁是老大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76872" y="2679700"/>
            <a:ext cx="4114800" cy="124281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输入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个整数用递归算法求出最大的数。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96752" y="241175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88 92 98 99 85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6752" y="3403322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88 92 98 99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2694" y="43948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6752" y="526150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6752" y="608063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908720" y="2827257"/>
            <a:ext cx="0" cy="44644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0950" y="430255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932683" y="2437084"/>
            <a:ext cx="834277" cy="819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932683" y="3388297"/>
            <a:ext cx="834277" cy="819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75295" y="4422748"/>
            <a:ext cx="834277" cy="819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2675" y="5270046"/>
            <a:ext cx="834277" cy="819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62694" y="6092505"/>
            <a:ext cx="834277" cy="819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96752" y="241175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88 92 98 99 85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6752" y="3403322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88 92 98 99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2694" y="43948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88 92 98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6752" y="526150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88 92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6752" y="608063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黑体" panose="02010609060101010101" pitchFamily="49" charset="-122"/>
                <a:ea typeface="黑体" panose="02010609060101010101" pitchFamily="49" charset="-122"/>
              </a:rPr>
              <a:t>88</a:t>
            </a:r>
            <a:endParaRPr lang="zh-CN" altLang="en-US" sz="4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093296" y="2827257"/>
            <a:ext cx="1" cy="44644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14047" y="472321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18128" y="546628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480787" y="5444459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480787" y="61377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24" y="2268166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4aea135-a994-4fdc-8b78-170414bddba8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WPS 演示</Application>
  <PresentationFormat>全屏显示(4:3)</PresentationFormat>
  <Paragraphs>43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仿宋</vt:lpstr>
      <vt:lpstr>楷体</vt:lpstr>
      <vt:lpstr>Times New Roman</vt:lpstr>
      <vt:lpstr>黑体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2023-03-31T09:44:38Z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76B9DB3E5D0A432687C6FA06A561DFCB_12</vt:lpwstr>
  </property>
  <property fmtid="{D5CDD505-2E9C-101B-9397-08002B2CF9AE}" pid="3" name="KSOProductBuildVer">
    <vt:lpwstr>2052-11.1.0.14036</vt:lpwstr>
  </property>
</Properties>
</file>